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53" r:id="rId2"/>
    <p:sldId id="1665" r:id="rId3"/>
    <p:sldId id="1666" r:id="rId4"/>
    <p:sldId id="1667" r:id="rId5"/>
    <p:sldId id="16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428. NUNG CIANGIN A NOPNA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Sweet By and By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21:22-23</a:t>
            </a:r>
          </a:p>
          <a:p>
            <a:r>
              <a:rPr lang="en-US" sz="1500" dirty="0"/>
              <a:t>Sanford Fillmore Bennett, 1836-1898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2028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kigalmuh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4125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385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gun-gal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mite’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4670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1153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175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428. NUNG CIANGIN A NOPNA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2018-12-15T07:17:10Z</dcterms:modified>
</cp:coreProperties>
</file>